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58" r:id="rId4"/>
    <p:sldId id="262" r:id="rId5"/>
    <p:sldId id="263" r:id="rId6"/>
    <p:sldId id="259" r:id="rId7"/>
    <p:sldId id="257" r:id="rId8"/>
    <p:sldId id="260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DD968-E16C-4D87-8489-34F8F7D72011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D54C8-DABE-4261-9E79-2DD55DDDB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</a:t>
            </a:r>
            <a:r>
              <a:rPr lang="en-US" baseline="0" dirty="0" smtClean="0"/>
              <a:t> for different facial expressions.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D54C8-DABE-4261-9E79-2DD55DDDB8B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88A0-4D3A-40EE-B980-9C472858FCF3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63D7-6149-495D-AF49-4B4706B08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88A0-4D3A-40EE-B980-9C472858FCF3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63D7-6149-495D-AF49-4B4706B08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88A0-4D3A-40EE-B980-9C472858FCF3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63D7-6149-495D-AF49-4B4706B08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88A0-4D3A-40EE-B980-9C472858FCF3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63D7-6149-495D-AF49-4B4706B08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88A0-4D3A-40EE-B980-9C472858FCF3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63D7-6149-495D-AF49-4B4706B08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88A0-4D3A-40EE-B980-9C472858FCF3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63D7-6149-495D-AF49-4B4706B08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88A0-4D3A-40EE-B980-9C472858FCF3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63D7-6149-495D-AF49-4B4706B08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88A0-4D3A-40EE-B980-9C472858FCF3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63D7-6149-495D-AF49-4B4706B08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88A0-4D3A-40EE-B980-9C472858FCF3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63D7-6149-495D-AF49-4B4706B08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88A0-4D3A-40EE-B980-9C472858FCF3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63D7-6149-495D-AF49-4B4706B08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88A0-4D3A-40EE-B980-9C472858FCF3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63D7-6149-495D-AF49-4B4706B08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988A0-4D3A-40EE-B980-9C472858FCF3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663D7-6149-495D-AF49-4B4706B08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/>
              <a:t>Reading with Expression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 Unit 2</a:t>
            </a:r>
            <a:endParaRPr lang="en-US" dirty="0"/>
          </a:p>
        </p:txBody>
      </p:sp>
      <p:pic>
        <p:nvPicPr>
          <p:cNvPr id="12290" name="Picture 2" descr="http://www.rainbowresource.com/products/007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057400"/>
            <a:ext cx="3078385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4.bp.blogspot.com/_oR7sYJzWZ1k/TNsZMQT5HZI/AAAAAAAAAdc/zt9XAz2a71o/s1600/flynnFacial_0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620000" cy="49291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4572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do you notice about this series of drawings?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68762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 smtClean="0"/>
              <a:t>Goal</a:t>
            </a:r>
            <a:r>
              <a:rPr lang="en-US" sz="4800" b="1" dirty="0" smtClean="0"/>
              <a:t>- </a:t>
            </a:r>
            <a:br>
              <a:rPr lang="en-US" sz="4800" b="1" dirty="0" smtClean="0"/>
            </a:br>
            <a:r>
              <a:rPr lang="en-US" sz="4800" b="1" dirty="0" smtClean="0"/>
              <a:t>I can read with expression.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48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When you read with expression, you change your voice to match the characters feelings.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1336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/>
              <a:t>“What did you say?”</a:t>
            </a:r>
            <a:endParaRPr lang="en-US" sz="5400" b="1" i="1" dirty="0"/>
          </a:p>
        </p:txBody>
      </p:sp>
      <p:pic>
        <p:nvPicPr>
          <p:cNvPr id="5" name="Picture 2" descr="http://4.bp.blogspot.com/_oR7sYJzWZ1k/TNsZMQT5HZI/AAAAAAAAAdc/zt9XAz2a71o/s1600/flynnFacial_02b.jpg"/>
          <p:cNvPicPr>
            <a:picLocks noChangeAspect="1" noChangeArrowheads="1"/>
          </p:cNvPicPr>
          <p:nvPr/>
        </p:nvPicPr>
        <p:blipFill>
          <a:blip r:embed="rId3" cstate="print"/>
          <a:srcRect l="20000" r="61000" b="65990"/>
          <a:stretch>
            <a:fillRect/>
          </a:stretch>
        </p:blipFill>
        <p:spPr bwMode="auto">
          <a:xfrm>
            <a:off x="762000" y="3581400"/>
            <a:ext cx="2237509" cy="2590800"/>
          </a:xfrm>
          <a:prstGeom prst="rect">
            <a:avLst/>
          </a:prstGeom>
          <a:noFill/>
        </p:spPr>
      </p:pic>
      <p:pic>
        <p:nvPicPr>
          <p:cNvPr id="6" name="Picture 2" descr="http://4.bp.blogspot.com/_oR7sYJzWZ1k/TNsZMQT5HZI/AAAAAAAAAdc/zt9XAz2a71o/s1600/flynnFacial_02b.jpg"/>
          <p:cNvPicPr>
            <a:picLocks noChangeAspect="1" noChangeArrowheads="1"/>
          </p:cNvPicPr>
          <p:nvPr/>
        </p:nvPicPr>
        <p:blipFill>
          <a:blip r:embed="rId3" cstate="print"/>
          <a:srcRect l="82000" t="64928"/>
          <a:stretch>
            <a:fillRect/>
          </a:stretch>
        </p:blipFill>
        <p:spPr bwMode="auto">
          <a:xfrm>
            <a:off x="3505200" y="3581400"/>
            <a:ext cx="1995054" cy="2514600"/>
          </a:xfrm>
          <a:prstGeom prst="rect">
            <a:avLst/>
          </a:prstGeom>
          <a:noFill/>
        </p:spPr>
      </p:pic>
      <p:pic>
        <p:nvPicPr>
          <p:cNvPr id="7" name="Picture 2" descr="http://4.bp.blogspot.com/_oR7sYJzWZ1k/TNsZMQT5HZI/AAAAAAAAAdc/zt9XAz2a71o/s1600/flynnFacial_02b.jpg"/>
          <p:cNvPicPr>
            <a:picLocks noChangeAspect="1" noChangeArrowheads="1"/>
          </p:cNvPicPr>
          <p:nvPr/>
        </p:nvPicPr>
        <p:blipFill>
          <a:blip r:embed="rId3" cstate="print"/>
          <a:srcRect l="59000" t="32464" r="20000" b="35072"/>
          <a:stretch>
            <a:fillRect/>
          </a:stretch>
        </p:blipFill>
        <p:spPr bwMode="auto">
          <a:xfrm>
            <a:off x="5943600" y="35814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62200"/>
            <a:ext cx="853159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6858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are going to practice reading with expression.  You will score yourself using this rubric.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712174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2742" y="1066800"/>
            <a:ext cx="367229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430329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399" y="533400"/>
            <a:ext cx="421360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6596"/>
            <a:ext cx="4800600" cy="644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ainbowresource.com/products/007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2768346" cy="3905955"/>
          </a:xfrm>
          <a:prstGeom prst="rect">
            <a:avLst/>
          </a:prstGeom>
          <a:noFill/>
        </p:spPr>
      </p:pic>
      <p:pic>
        <p:nvPicPr>
          <p:cNvPr id="20482" name="Picture 2" descr="http://img.ksl.com/slc/0/80/8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57200"/>
            <a:ext cx="4038600" cy="22717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57600" y="28956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Read the next chapter to yourself.</a:t>
            </a:r>
          </a:p>
          <a:p>
            <a:r>
              <a:rPr lang="en-US" sz="2400" dirty="0" smtClean="0"/>
              <a:t>2. Re-read it.</a:t>
            </a:r>
          </a:p>
          <a:p>
            <a:r>
              <a:rPr lang="en-US" sz="2400" dirty="0" smtClean="0"/>
              <a:t>3. Score yourself using the expression rubric.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648200"/>
            <a:ext cx="4950192" cy="185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87</Words>
  <Application>Microsoft Office PowerPoint</Application>
  <PresentationFormat>On-screen Show (4:3)</PresentationFormat>
  <Paragraphs>12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Reading with Expression</vt:lpstr>
      <vt:lpstr>Slide 2</vt:lpstr>
      <vt:lpstr>Goal-  I can read with expression.</vt:lpstr>
      <vt:lpstr>Slide 4</vt:lpstr>
      <vt:lpstr>Slide 5</vt:lpstr>
      <vt:lpstr>Slide 6</vt:lpstr>
      <vt:lpstr>Slide 7</vt:lpstr>
      <vt:lpstr>Slide 8</vt:lpstr>
      <vt:lpstr>Slide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Fluency Practice</dc:title>
  <dc:creator>Susan</dc:creator>
  <cp:lastModifiedBy>st</cp:lastModifiedBy>
  <cp:revision>4</cp:revision>
  <dcterms:created xsi:type="dcterms:W3CDTF">2013-11-03T23:38:36Z</dcterms:created>
  <dcterms:modified xsi:type="dcterms:W3CDTF">2013-11-04T18:41:59Z</dcterms:modified>
</cp:coreProperties>
</file>